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355" r:id="rId2"/>
    <p:sldId id="433" r:id="rId3"/>
    <p:sldId id="442" r:id="rId4"/>
    <p:sldId id="439" r:id="rId5"/>
    <p:sldId id="441" r:id="rId6"/>
    <p:sldId id="436" r:id="rId7"/>
    <p:sldId id="437" r:id="rId8"/>
    <p:sldId id="438" r:id="rId9"/>
    <p:sldId id="431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5E0B4"/>
    <a:srgbClr val="2E72F1"/>
    <a:srgbClr val="FF6699"/>
    <a:srgbClr val="FAFAFA"/>
    <a:srgbClr val="009BD2"/>
    <a:srgbClr val="8BD4F7"/>
    <a:srgbClr val="272827"/>
    <a:srgbClr val="7DCBF7"/>
    <a:srgbClr val="4D9DF3"/>
    <a:srgbClr val="74BB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38" autoAdjust="0"/>
    <p:restoredTop sz="94140" autoAdjust="0"/>
  </p:normalViewPr>
  <p:slideViewPr>
    <p:cSldViewPr snapToGrid="0">
      <p:cViewPr varScale="1">
        <p:scale>
          <a:sx n="112" d="100"/>
          <a:sy n="112" d="100"/>
        </p:scale>
        <p:origin x="78" y="114"/>
      </p:cViewPr>
      <p:guideLst>
        <p:guide orient="horz" pos="2160"/>
        <p:guide pos="3840"/>
      </p:guideLst>
    </p:cSldViewPr>
  </p:slideViewPr>
  <p:outlineViewPr>
    <p:cViewPr>
      <p:scale>
        <a:sx n="20" d="100"/>
        <a:sy n="20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-18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jpe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23A93C-E567-44B4-B8E8-0FD818C7C83F}" type="datetimeFigureOut">
              <a:rPr lang="zh-CN" altLang="en-US" smtClean="0"/>
              <a:t>2017/12/20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7B6578-AA21-4CD9-B127-DC71555B4E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8CB368-77EB-4D14-A113-142F5F487E46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8CB368-77EB-4D14-A113-142F5F487E46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39863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8CB368-77EB-4D14-A113-142F5F487E46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49238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8CB368-77EB-4D14-A113-142F5F487E46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05638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8CB368-77EB-4D14-A113-142F5F487E46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29762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8CB368-77EB-4D14-A113-142F5F487E46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jpeg"/><Relationship Id="rId4" Type="http://schemas.microsoft.com/office/2007/relationships/hdphoto" Target="../media/hdphoto1.wdp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 userDrawn="1"/>
        </p:nvCxnSpPr>
        <p:spPr>
          <a:xfrm>
            <a:off x="4767943" y="1088573"/>
            <a:ext cx="265611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组合 3"/>
          <p:cNvGrpSpPr/>
          <p:nvPr userDrawn="1"/>
        </p:nvGrpSpPr>
        <p:grpSpPr>
          <a:xfrm rot="2700000">
            <a:off x="5752185" y="6515496"/>
            <a:ext cx="690555" cy="683721"/>
            <a:chOff x="694584" y="653005"/>
            <a:chExt cx="579044" cy="573314"/>
          </a:xfrm>
        </p:grpSpPr>
        <p:cxnSp>
          <p:nvCxnSpPr>
            <p:cNvPr id="7" name="直接连接符 6"/>
            <p:cNvCxnSpPr/>
            <p:nvPr/>
          </p:nvCxnSpPr>
          <p:spPr>
            <a:xfrm flipH="1">
              <a:off x="700314" y="653005"/>
              <a:ext cx="573314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 rot="5400000" flipV="1">
              <a:off x="407927" y="939662"/>
              <a:ext cx="573314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组合 10"/>
          <p:cNvGrpSpPr/>
          <p:nvPr userDrawn="1"/>
        </p:nvGrpSpPr>
        <p:grpSpPr>
          <a:xfrm rot="2700000">
            <a:off x="5949766" y="-147400"/>
            <a:ext cx="294551" cy="295335"/>
            <a:chOff x="700314" y="653005"/>
            <a:chExt cx="573314" cy="574840"/>
          </a:xfrm>
        </p:grpSpPr>
        <p:cxnSp>
          <p:nvCxnSpPr>
            <p:cNvPr id="13" name="直接连接符 12"/>
            <p:cNvCxnSpPr/>
            <p:nvPr/>
          </p:nvCxnSpPr>
          <p:spPr>
            <a:xfrm>
              <a:off x="700314" y="1227845"/>
              <a:ext cx="573314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 rot="16200000">
              <a:off x="986971" y="939662"/>
              <a:ext cx="573314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5778500" y="6457948"/>
            <a:ext cx="635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1F5CC37B-1831-43FE-9A12-B1B87707C083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7" name="直接连接符 16"/>
          <p:cNvCxnSpPr/>
          <p:nvPr userDrawn="1"/>
        </p:nvCxnSpPr>
        <p:spPr>
          <a:xfrm>
            <a:off x="6008915" y="6749594"/>
            <a:ext cx="174171" cy="0"/>
          </a:xfrm>
          <a:prstGeom prst="line">
            <a:avLst/>
          </a:prstGeom>
          <a:ln>
            <a:solidFill>
              <a:srgbClr val="2E72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4"/>
          <p:cNvSpPr>
            <a:spLocks noGrp="1"/>
          </p:cNvSpPr>
          <p:nvPr>
            <p:ph type="pic" sz="quarter" idx="14" hasCustomPrompt="1"/>
          </p:nvPr>
        </p:nvSpPr>
        <p:spPr>
          <a:xfrm>
            <a:off x="153625" y="130627"/>
            <a:ext cx="4099061" cy="6574975"/>
          </a:xfrm>
          <a:prstGeom prst="rect">
            <a:avLst/>
          </a:prstGeom>
          <a:solidFill>
            <a:srgbClr val="2E72F1"/>
          </a:solidFill>
          <a:ln w="19050">
            <a:noFill/>
          </a:ln>
        </p:spPr>
        <p:txBody>
          <a:bodyPr anchor="ctr" anchorCtr="1"/>
          <a:lstStyle>
            <a:lvl1pPr marL="0" indent="0" algn="ctr">
              <a:buNone/>
              <a:defRPr sz="18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zh-CN" altLang="en-US"/>
              <a:t>点击插入图片</a:t>
            </a:r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1000">
                <a:schemeClr val="tx1">
                  <a:lumMod val="85000"/>
                  <a:lumOff val="1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4767943" y="1088573"/>
            <a:ext cx="265611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组合 10"/>
          <p:cNvGrpSpPr/>
          <p:nvPr userDrawn="1"/>
        </p:nvGrpSpPr>
        <p:grpSpPr>
          <a:xfrm rot="2700000">
            <a:off x="5949766" y="-147400"/>
            <a:ext cx="294551" cy="295335"/>
            <a:chOff x="700314" y="653005"/>
            <a:chExt cx="573314" cy="574840"/>
          </a:xfrm>
        </p:grpSpPr>
        <p:cxnSp>
          <p:nvCxnSpPr>
            <p:cNvPr id="13" name="直接连接符 12"/>
            <p:cNvCxnSpPr/>
            <p:nvPr/>
          </p:nvCxnSpPr>
          <p:spPr>
            <a:xfrm>
              <a:off x="700314" y="1227845"/>
              <a:ext cx="573314" cy="0"/>
            </a:xfrm>
            <a:prstGeom prst="line">
              <a:avLst/>
            </a:prstGeom>
            <a:ln>
              <a:solidFill>
                <a:schemeClr val="bg1">
                  <a:alpha val="50000"/>
                </a:schemeClr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 rot="16200000">
              <a:off x="986971" y="939662"/>
              <a:ext cx="573314" cy="0"/>
            </a:xfrm>
            <a:prstGeom prst="line">
              <a:avLst/>
            </a:prstGeom>
            <a:ln>
              <a:solidFill>
                <a:schemeClr val="bg1">
                  <a:alpha val="50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组合 15"/>
          <p:cNvGrpSpPr/>
          <p:nvPr userDrawn="1"/>
        </p:nvGrpSpPr>
        <p:grpSpPr>
          <a:xfrm rot="2700000">
            <a:off x="5752185" y="6515496"/>
            <a:ext cx="690555" cy="683721"/>
            <a:chOff x="694584" y="653005"/>
            <a:chExt cx="579044" cy="573314"/>
          </a:xfrm>
        </p:grpSpPr>
        <p:cxnSp>
          <p:nvCxnSpPr>
            <p:cNvPr id="17" name="直接连接符 16"/>
            <p:cNvCxnSpPr/>
            <p:nvPr/>
          </p:nvCxnSpPr>
          <p:spPr>
            <a:xfrm flipH="1">
              <a:off x="700314" y="653005"/>
              <a:ext cx="573314" cy="0"/>
            </a:xfrm>
            <a:prstGeom prst="line">
              <a:avLst/>
            </a:prstGeom>
            <a:ln>
              <a:solidFill>
                <a:srgbClr val="2E72F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/>
          </p:nvCxnSpPr>
          <p:spPr>
            <a:xfrm rot="5400000" flipV="1">
              <a:off x="407927" y="939662"/>
              <a:ext cx="573314" cy="0"/>
            </a:xfrm>
            <a:prstGeom prst="line">
              <a:avLst/>
            </a:prstGeom>
            <a:ln>
              <a:solidFill>
                <a:srgbClr val="2E72F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5778500" y="6457948"/>
            <a:ext cx="635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1F5CC37B-1831-43FE-9A12-B1B87707C083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22" name="直接连接符 21"/>
          <p:cNvCxnSpPr/>
          <p:nvPr userDrawn="1"/>
        </p:nvCxnSpPr>
        <p:spPr>
          <a:xfrm>
            <a:off x="6008915" y="6749594"/>
            <a:ext cx="174171" cy="0"/>
          </a:xfrm>
          <a:prstGeom prst="line">
            <a:avLst/>
          </a:prstGeom>
          <a:ln>
            <a:solidFill>
              <a:srgbClr val="2E72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图片占位符 4"/>
          <p:cNvSpPr>
            <a:spLocks noGrp="1"/>
          </p:cNvSpPr>
          <p:nvPr>
            <p:ph type="pic" sz="quarter" idx="14" hasCustomPrompt="1"/>
          </p:nvPr>
        </p:nvSpPr>
        <p:spPr>
          <a:xfrm>
            <a:off x="1179285" y="1843316"/>
            <a:ext cx="1930399" cy="1930399"/>
          </a:xfrm>
          <a:prstGeom prst="ellipse">
            <a:avLst/>
          </a:prstGeom>
          <a:solidFill>
            <a:srgbClr val="2E72F1"/>
          </a:solidFill>
          <a:ln w="38100">
            <a:solidFill>
              <a:schemeClr val="bg1"/>
            </a:solidFill>
          </a:ln>
        </p:spPr>
        <p:txBody>
          <a:bodyPr anchor="ctr" anchorCtr="1"/>
          <a:lstStyle>
            <a:lvl1pPr marL="0" indent="0" algn="ctr">
              <a:buNone/>
              <a:defRPr sz="18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zh-CN" altLang="en-US"/>
              <a:t>点击插入</a:t>
            </a:r>
            <a:endParaRPr lang="en-US" altLang="zh-CN"/>
          </a:p>
          <a:p>
            <a:r>
              <a:rPr lang="zh-CN" altLang="en-US"/>
              <a:t>头像</a:t>
            </a:r>
          </a:p>
        </p:txBody>
      </p:sp>
      <p:sp>
        <p:nvSpPr>
          <p:cNvPr id="20" name="图片占位符 4"/>
          <p:cNvSpPr>
            <a:spLocks noGrp="1"/>
          </p:cNvSpPr>
          <p:nvPr>
            <p:ph type="pic" sz="quarter" idx="15" hasCustomPrompt="1"/>
          </p:nvPr>
        </p:nvSpPr>
        <p:spPr>
          <a:xfrm>
            <a:off x="3813629" y="1840255"/>
            <a:ext cx="1930399" cy="1930399"/>
          </a:xfrm>
          <a:prstGeom prst="ellipse">
            <a:avLst/>
          </a:prstGeom>
          <a:solidFill>
            <a:srgbClr val="2E72F1"/>
          </a:solidFill>
          <a:ln w="38100">
            <a:solidFill>
              <a:schemeClr val="bg1"/>
            </a:solidFill>
          </a:ln>
        </p:spPr>
        <p:txBody>
          <a:bodyPr anchor="ctr" anchorCtr="1"/>
          <a:lstStyle>
            <a:lvl1pPr marL="0" indent="0" algn="ctr">
              <a:buNone/>
              <a:defRPr sz="18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zh-CN" altLang="en-US"/>
              <a:t>点击插入</a:t>
            </a:r>
            <a:endParaRPr lang="en-US" altLang="zh-CN"/>
          </a:p>
          <a:p>
            <a:r>
              <a:rPr lang="zh-CN" altLang="en-US"/>
              <a:t>头像</a:t>
            </a:r>
          </a:p>
        </p:txBody>
      </p:sp>
      <p:sp>
        <p:nvSpPr>
          <p:cNvPr id="27" name="图片占位符 4"/>
          <p:cNvSpPr>
            <a:spLocks noGrp="1"/>
          </p:cNvSpPr>
          <p:nvPr>
            <p:ph type="pic" sz="quarter" idx="16" hasCustomPrompt="1"/>
          </p:nvPr>
        </p:nvSpPr>
        <p:spPr>
          <a:xfrm>
            <a:off x="6447973" y="1837194"/>
            <a:ext cx="1930399" cy="1930399"/>
          </a:xfrm>
          <a:prstGeom prst="ellipse">
            <a:avLst/>
          </a:prstGeom>
          <a:solidFill>
            <a:srgbClr val="2E72F1"/>
          </a:solidFill>
          <a:ln w="38100">
            <a:solidFill>
              <a:schemeClr val="bg1"/>
            </a:solidFill>
          </a:ln>
        </p:spPr>
        <p:txBody>
          <a:bodyPr anchor="ctr" anchorCtr="1"/>
          <a:lstStyle>
            <a:lvl1pPr marL="0" indent="0" algn="ctr">
              <a:buNone/>
              <a:defRPr sz="18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zh-CN" altLang="en-US"/>
              <a:t>点击插入</a:t>
            </a:r>
            <a:endParaRPr lang="en-US" altLang="zh-CN"/>
          </a:p>
          <a:p>
            <a:r>
              <a:rPr lang="zh-CN" altLang="en-US"/>
              <a:t>头像</a:t>
            </a:r>
          </a:p>
        </p:txBody>
      </p:sp>
      <p:sp>
        <p:nvSpPr>
          <p:cNvPr id="28" name="图片占位符 4"/>
          <p:cNvSpPr>
            <a:spLocks noGrp="1"/>
          </p:cNvSpPr>
          <p:nvPr>
            <p:ph type="pic" sz="quarter" idx="17" hasCustomPrompt="1"/>
          </p:nvPr>
        </p:nvSpPr>
        <p:spPr>
          <a:xfrm>
            <a:off x="9082317" y="1834133"/>
            <a:ext cx="1930399" cy="1930399"/>
          </a:xfrm>
          <a:prstGeom prst="ellipse">
            <a:avLst/>
          </a:prstGeom>
          <a:solidFill>
            <a:srgbClr val="2E72F1"/>
          </a:solidFill>
          <a:ln w="38100">
            <a:solidFill>
              <a:schemeClr val="bg1"/>
            </a:solidFill>
          </a:ln>
        </p:spPr>
        <p:txBody>
          <a:bodyPr anchor="ctr" anchorCtr="1"/>
          <a:lstStyle>
            <a:lvl1pPr marL="0" indent="0" algn="ctr">
              <a:buNone/>
              <a:defRPr sz="18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zh-CN" altLang="en-US"/>
              <a:t>点击插入</a:t>
            </a:r>
            <a:endParaRPr lang="en-US" altLang="zh-CN"/>
          </a:p>
          <a:p>
            <a:r>
              <a:rPr lang="zh-CN" altLang="en-US"/>
              <a:t>头像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1000">
                <a:schemeClr val="tx1">
                  <a:lumMod val="85000"/>
                  <a:lumOff val="1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图片占位符 4"/>
          <p:cNvSpPr>
            <a:spLocks noGrp="1"/>
          </p:cNvSpPr>
          <p:nvPr>
            <p:ph type="pic" sz="quarter" idx="14" hasCustomPrompt="1"/>
          </p:nvPr>
        </p:nvSpPr>
        <p:spPr>
          <a:xfrm>
            <a:off x="-325346" y="1016000"/>
            <a:ext cx="4911860" cy="6540025"/>
          </a:xfrm>
          <a:prstGeom prst="rect">
            <a:avLst/>
          </a:prstGeom>
          <a:solidFill>
            <a:srgbClr val="2E72F1"/>
          </a:solidFill>
          <a:ln w="19050">
            <a:noFill/>
          </a:ln>
        </p:spPr>
        <p:txBody>
          <a:bodyPr anchor="ctr" anchorCtr="1"/>
          <a:lstStyle>
            <a:lvl1pPr marL="0" indent="0" algn="ctr">
              <a:buNone/>
              <a:defRPr sz="18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zh-CN" altLang="en-US"/>
              <a:t>点击插入图片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图片占位符 4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E72F1"/>
          </a:solidFill>
          <a:ln w="19050">
            <a:noFill/>
          </a:ln>
        </p:spPr>
        <p:txBody>
          <a:bodyPr anchor="ctr" anchorCtr="1"/>
          <a:lstStyle>
            <a:lvl1pPr marL="0" indent="0" algn="ctr">
              <a:buNone/>
              <a:defRPr sz="18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zh-CN" altLang="en-US"/>
              <a:t>点击插入图片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1000">
                <a:schemeClr val="tx1">
                  <a:lumMod val="85000"/>
                  <a:lumOff val="1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" name="图片占位符 4"/>
          <p:cNvSpPr>
            <a:spLocks noGrp="1"/>
          </p:cNvSpPr>
          <p:nvPr>
            <p:ph type="pic" sz="quarter" idx="10" hasCustomPrompt="1"/>
          </p:nvPr>
        </p:nvSpPr>
        <p:spPr>
          <a:xfrm>
            <a:off x="7068457" y="1066901"/>
            <a:ext cx="3599543" cy="4767841"/>
          </a:xfrm>
          <a:prstGeom prst="rect">
            <a:avLst/>
          </a:prstGeom>
          <a:solidFill>
            <a:srgbClr val="2E72F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txBody>
          <a:bodyPr anchor="ctr" anchorCtr="1"/>
          <a:lstStyle>
            <a:lvl1pPr marL="0" indent="0" algn="ctr">
              <a:buNone/>
              <a:defRPr sz="18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zh-CN" altLang="en-US"/>
              <a:t>点击插入图片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1000">
                <a:schemeClr val="tx1">
                  <a:lumMod val="85000"/>
                  <a:lumOff val="1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" name="图片占位符 4"/>
          <p:cNvSpPr>
            <a:spLocks noGrp="1"/>
          </p:cNvSpPr>
          <p:nvPr>
            <p:ph type="pic" sz="quarter" idx="10" hasCustomPrompt="1"/>
          </p:nvPr>
        </p:nvSpPr>
        <p:spPr>
          <a:xfrm>
            <a:off x="5082803" y="1556296"/>
            <a:ext cx="2118455" cy="3794297"/>
          </a:xfrm>
          <a:prstGeom prst="rect">
            <a:avLst/>
          </a:prstGeom>
          <a:solidFill>
            <a:srgbClr val="2E72F1"/>
          </a:solidFill>
          <a:ln w="19050">
            <a:solidFill>
              <a:srgbClr val="2E72F1"/>
            </a:solidFill>
          </a:ln>
        </p:spPr>
        <p:txBody>
          <a:bodyPr anchor="ctr" anchorCtr="1"/>
          <a:lstStyle>
            <a:lvl1pPr marL="0" indent="0" algn="ctr">
              <a:buNone/>
              <a:defRPr sz="18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zh-CN" altLang="en-US"/>
              <a:t>点击插入图片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E72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2"/>
          <a:srcRect l="33053" t="26933" r="5486" b="38459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500" b="10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" y="246956"/>
            <a:ext cx="6611044" cy="6611044"/>
          </a:xfrm>
          <a:prstGeom prst="rect">
            <a:avLst/>
          </a:prstGeom>
          <a:ln>
            <a:noFill/>
          </a:ln>
        </p:spPr>
      </p:pic>
      <p:sp>
        <p:nvSpPr>
          <p:cNvPr id="6" name="文本框 5"/>
          <p:cNvSpPr txBox="1"/>
          <p:nvPr userDrawn="1"/>
        </p:nvSpPr>
        <p:spPr>
          <a:xfrm>
            <a:off x="6643183" y="722577"/>
            <a:ext cx="3986921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600">
                <a:solidFill>
                  <a:schemeClr val="bg1"/>
                </a:solidFill>
                <a:latin typeface="+mj-lt"/>
              </a:rPr>
              <a:t>Smile</a:t>
            </a:r>
            <a:r>
              <a:rPr lang="zh-CN" altLang="en-US" sz="3600">
                <a:solidFill>
                  <a:schemeClr val="bg1"/>
                </a:solidFill>
                <a:latin typeface="+mj-lt"/>
              </a:rPr>
              <a:t>呆鱼</a:t>
            </a:r>
            <a:endParaRPr lang="en-US" altLang="zh-CN" sz="3600">
              <a:solidFill>
                <a:schemeClr val="bg1"/>
              </a:solidFill>
              <a:latin typeface="+mj-lt"/>
            </a:endParaRPr>
          </a:p>
          <a:p>
            <a:pPr>
              <a:lnSpc>
                <a:spcPct val="150000"/>
              </a:lnSpc>
            </a:pPr>
            <a:r>
              <a:rPr lang="zh-CN" altLang="en-US" sz="2000">
                <a:solidFill>
                  <a:schemeClr val="bg1"/>
                </a:solidFill>
              </a:rPr>
              <a:t>混迹在人力资源圈子的</a:t>
            </a:r>
            <a:r>
              <a:rPr lang="en-US" altLang="zh-CN" sz="2000">
                <a:solidFill>
                  <a:schemeClr val="bg1"/>
                </a:solidFill>
              </a:rPr>
              <a:t>PPT</a:t>
            </a:r>
            <a:r>
              <a:rPr lang="zh-CN" altLang="en-US" sz="2000">
                <a:solidFill>
                  <a:schemeClr val="bg1"/>
                </a:solidFill>
              </a:rPr>
              <a:t>达人</a:t>
            </a:r>
          </a:p>
          <a:p>
            <a:pPr>
              <a:lnSpc>
                <a:spcPct val="150000"/>
              </a:lnSpc>
            </a:pPr>
            <a:r>
              <a:rPr lang="en-US" altLang="zh-CN" sz="2000">
                <a:solidFill>
                  <a:schemeClr val="bg1"/>
                </a:solidFill>
              </a:rPr>
              <a:t>HRBP  |  PPT</a:t>
            </a:r>
            <a:r>
              <a:rPr lang="zh-CN" altLang="en-US" sz="2000">
                <a:solidFill>
                  <a:schemeClr val="bg1"/>
                </a:solidFill>
              </a:rPr>
              <a:t>设计师</a:t>
            </a:r>
            <a:r>
              <a:rPr lang="en-US" altLang="zh-CN" sz="2000">
                <a:solidFill>
                  <a:schemeClr val="bg1"/>
                </a:solidFill>
              </a:rPr>
              <a:t>&amp;</a:t>
            </a:r>
            <a:r>
              <a:rPr lang="zh-CN" altLang="en-US" sz="2000">
                <a:solidFill>
                  <a:schemeClr val="bg1"/>
                </a:solidFill>
              </a:rPr>
              <a:t>自由讲师</a:t>
            </a:r>
            <a:endParaRPr lang="en-US" altLang="zh-CN" sz="2000">
              <a:solidFill>
                <a:schemeClr val="bg1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2643" y="2816191"/>
            <a:ext cx="3171585" cy="3171585"/>
          </a:xfrm>
          <a:prstGeom prst="rect">
            <a:avLst/>
          </a:prstGeom>
          <a:effectLst>
            <a:outerShdw blurRad="215900" dist="76200" dir="2700000" algn="tl" rotWithShape="0">
              <a:prstClr val="black">
                <a:alpha val="30000"/>
              </a:prstClr>
            </a:outerShdw>
          </a:effectLst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1000">
                <a:schemeClr val="tx1">
                  <a:lumMod val="85000"/>
                  <a:lumOff val="1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4767943" y="1088573"/>
            <a:ext cx="265611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组合 10"/>
          <p:cNvGrpSpPr/>
          <p:nvPr userDrawn="1"/>
        </p:nvGrpSpPr>
        <p:grpSpPr>
          <a:xfrm rot="2700000">
            <a:off x="5949766" y="-147400"/>
            <a:ext cx="294551" cy="295335"/>
            <a:chOff x="700314" y="653005"/>
            <a:chExt cx="573314" cy="574840"/>
          </a:xfrm>
        </p:grpSpPr>
        <p:cxnSp>
          <p:nvCxnSpPr>
            <p:cNvPr id="13" name="直接连接符 12"/>
            <p:cNvCxnSpPr/>
            <p:nvPr/>
          </p:nvCxnSpPr>
          <p:spPr>
            <a:xfrm>
              <a:off x="700314" y="1227845"/>
              <a:ext cx="573314" cy="0"/>
            </a:xfrm>
            <a:prstGeom prst="line">
              <a:avLst/>
            </a:prstGeom>
            <a:ln>
              <a:solidFill>
                <a:schemeClr val="bg1">
                  <a:alpha val="50000"/>
                </a:schemeClr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 rot="16200000">
              <a:off x="986971" y="939662"/>
              <a:ext cx="573314" cy="0"/>
            </a:xfrm>
            <a:prstGeom prst="line">
              <a:avLst/>
            </a:prstGeom>
            <a:ln>
              <a:solidFill>
                <a:schemeClr val="bg1">
                  <a:alpha val="50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组合 15"/>
          <p:cNvGrpSpPr/>
          <p:nvPr userDrawn="1"/>
        </p:nvGrpSpPr>
        <p:grpSpPr>
          <a:xfrm rot="2700000">
            <a:off x="5752185" y="6515496"/>
            <a:ext cx="690555" cy="683721"/>
            <a:chOff x="694584" y="653005"/>
            <a:chExt cx="579044" cy="573314"/>
          </a:xfrm>
        </p:grpSpPr>
        <p:cxnSp>
          <p:nvCxnSpPr>
            <p:cNvPr id="17" name="直接连接符 16"/>
            <p:cNvCxnSpPr/>
            <p:nvPr/>
          </p:nvCxnSpPr>
          <p:spPr>
            <a:xfrm flipH="1">
              <a:off x="700314" y="653005"/>
              <a:ext cx="573314" cy="0"/>
            </a:xfrm>
            <a:prstGeom prst="line">
              <a:avLst/>
            </a:prstGeom>
            <a:ln>
              <a:solidFill>
                <a:srgbClr val="2E72F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/>
          </p:nvCxnSpPr>
          <p:spPr>
            <a:xfrm rot="5400000" flipV="1">
              <a:off x="407927" y="939662"/>
              <a:ext cx="573314" cy="0"/>
            </a:xfrm>
            <a:prstGeom prst="line">
              <a:avLst/>
            </a:prstGeom>
            <a:ln>
              <a:solidFill>
                <a:srgbClr val="2E72F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5778500" y="6457948"/>
            <a:ext cx="635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1F5CC37B-1831-43FE-9A12-B1B87707C083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22" name="直接连接符 21"/>
          <p:cNvCxnSpPr/>
          <p:nvPr userDrawn="1"/>
        </p:nvCxnSpPr>
        <p:spPr>
          <a:xfrm>
            <a:off x="6008915" y="6749594"/>
            <a:ext cx="174171" cy="0"/>
          </a:xfrm>
          <a:prstGeom prst="line">
            <a:avLst/>
          </a:prstGeom>
          <a:ln>
            <a:solidFill>
              <a:srgbClr val="2E72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1000">
                <a:schemeClr val="tx1">
                  <a:lumMod val="85000"/>
                  <a:lumOff val="1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 userDrawn="1"/>
        </p:nvCxnSpPr>
        <p:spPr>
          <a:xfrm>
            <a:off x="4767943" y="1088573"/>
            <a:ext cx="265611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组合 3"/>
          <p:cNvGrpSpPr/>
          <p:nvPr userDrawn="1"/>
        </p:nvGrpSpPr>
        <p:grpSpPr>
          <a:xfrm rot="2700000">
            <a:off x="5752185" y="6515496"/>
            <a:ext cx="690555" cy="683721"/>
            <a:chOff x="694584" y="653005"/>
            <a:chExt cx="579044" cy="573314"/>
          </a:xfrm>
        </p:grpSpPr>
        <p:cxnSp>
          <p:nvCxnSpPr>
            <p:cNvPr id="7" name="直接连接符 6"/>
            <p:cNvCxnSpPr/>
            <p:nvPr/>
          </p:nvCxnSpPr>
          <p:spPr>
            <a:xfrm flipH="1">
              <a:off x="700314" y="653005"/>
              <a:ext cx="573314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 rot="5400000" flipV="1">
              <a:off x="407927" y="939662"/>
              <a:ext cx="573314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组合 10"/>
          <p:cNvGrpSpPr/>
          <p:nvPr userDrawn="1"/>
        </p:nvGrpSpPr>
        <p:grpSpPr>
          <a:xfrm rot="2700000">
            <a:off x="5949766" y="-147400"/>
            <a:ext cx="294551" cy="295335"/>
            <a:chOff x="700314" y="653005"/>
            <a:chExt cx="573314" cy="574840"/>
          </a:xfrm>
        </p:grpSpPr>
        <p:cxnSp>
          <p:nvCxnSpPr>
            <p:cNvPr id="13" name="直接连接符 12"/>
            <p:cNvCxnSpPr/>
            <p:nvPr/>
          </p:nvCxnSpPr>
          <p:spPr>
            <a:xfrm>
              <a:off x="700314" y="1227845"/>
              <a:ext cx="573314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 rot="16200000">
              <a:off x="986971" y="939662"/>
              <a:ext cx="573314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5778500" y="6457948"/>
            <a:ext cx="635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1F5CC37B-1831-43FE-9A12-B1B87707C083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7" name="直接连接符 16"/>
          <p:cNvCxnSpPr/>
          <p:nvPr userDrawn="1"/>
        </p:nvCxnSpPr>
        <p:spPr>
          <a:xfrm>
            <a:off x="6008915" y="6749594"/>
            <a:ext cx="174171" cy="0"/>
          </a:xfrm>
          <a:prstGeom prst="line">
            <a:avLst/>
          </a:prstGeom>
          <a:ln>
            <a:solidFill>
              <a:srgbClr val="2E72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图片占位符 4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1640115"/>
            <a:ext cx="12192000" cy="3962400"/>
          </a:xfrm>
          <a:prstGeom prst="rect">
            <a:avLst/>
          </a:prstGeom>
          <a:solidFill>
            <a:srgbClr val="2E72F1"/>
          </a:solidFill>
          <a:ln w="19050">
            <a:noFill/>
          </a:ln>
        </p:spPr>
        <p:txBody>
          <a:bodyPr anchor="ctr" anchorCtr="1"/>
          <a:lstStyle>
            <a:lvl1pPr marL="0" indent="0" algn="ctr">
              <a:buNone/>
              <a:defRPr sz="18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zh-CN" altLang="en-US"/>
              <a:t>点击插入图片</a:t>
            </a:r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4"/>
          <p:cNvSpPr>
            <a:spLocks noGrp="1"/>
          </p:cNvSpPr>
          <p:nvPr>
            <p:ph type="pic" sz="quarter" idx="15" hasCustomPrompt="1"/>
          </p:nvPr>
        </p:nvSpPr>
        <p:spPr>
          <a:xfrm>
            <a:off x="6117382" y="1306286"/>
            <a:ext cx="4770148" cy="6351339"/>
          </a:xfrm>
          <a:prstGeom prst="rect">
            <a:avLst/>
          </a:prstGeom>
          <a:solidFill>
            <a:srgbClr val="2E72F1"/>
          </a:solidFill>
          <a:ln w="19050">
            <a:noFill/>
          </a:ln>
        </p:spPr>
        <p:txBody>
          <a:bodyPr anchor="ctr" anchorCtr="1"/>
          <a:lstStyle>
            <a:lvl1pPr marL="0" indent="0" algn="ctr">
              <a:buNone/>
              <a:defRPr sz="18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zh-CN" altLang="en-US"/>
              <a:t>点击插入图片</a:t>
            </a:r>
          </a:p>
        </p:txBody>
      </p:sp>
      <p:sp>
        <p:nvSpPr>
          <p:cNvPr id="6" name="图片占位符 4"/>
          <p:cNvSpPr>
            <a:spLocks noGrp="1"/>
          </p:cNvSpPr>
          <p:nvPr>
            <p:ph type="pic" sz="quarter" idx="14" hasCustomPrompt="1"/>
          </p:nvPr>
        </p:nvSpPr>
        <p:spPr>
          <a:xfrm>
            <a:off x="9622628" y="3407843"/>
            <a:ext cx="2118457" cy="3825115"/>
          </a:xfrm>
          <a:prstGeom prst="rect">
            <a:avLst/>
          </a:prstGeom>
          <a:solidFill>
            <a:srgbClr val="2E72F1"/>
          </a:solidFill>
          <a:ln w="19050">
            <a:noFill/>
          </a:ln>
        </p:spPr>
        <p:txBody>
          <a:bodyPr anchor="ctr" anchorCtr="1"/>
          <a:lstStyle>
            <a:lvl1pPr marL="0" indent="0" algn="ctr">
              <a:buNone/>
              <a:defRPr sz="18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zh-CN" altLang="en-US"/>
              <a:t>点击插入图片</a:t>
            </a:r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 userDrawn="1"/>
        </p:nvCxnSpPr>
        <p:spPr>
          <a:xfrm>
            <a:off x="4767943" y="1088573"/>
            <a:ext cx="265611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组合 3"/>
          <p:cNvGrpSpPr/>
          <p:nvPr userDrawn="1"/>
        </p:nvGrpSpPr>
        <p:grpSpPr>
          <a:xfrm rot="2700000">
            <a:off x="5752185" y="6515496"/>
            <a:ext cx="690555" cy="683721"/>
            <a:chOff x="694584" y="653005"/>
            <a:chExt cx="579044" cy="573314"/>
          </a:xfrm>
        </p:grpSpPr>
        <p:cxnSp>
          <p:nvCxnSpPr>
            <p:cNvPr id="7" name="直接连接符 6"/>
            <p:cNvCxnSpPr/>
            <p:nvPr/>
          </p:nvCxnSpPr>
          <p:spPr>
            <a:xfrm flipH="1">
              <a:off x="700314" y="653005"/>
              <a:ext cx="573314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 rot="5400000" flipV="1">
              <a:off x="407927" y="939662"/>
              <a:ext cx="573314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组合 10"/>
          <p:cNvGrpSpPr/>
          <p:nvPr userDrawn="1"/>
        </p:nvGrpSpPr>
        <p:grpSpPr>
          <a:xfrm rot="2700000">
            <a:off x="5949766" y="-147400"/>
            <a:ext cx="294551" cy="295335"/>
            <a:chOff x="700314" y="653005"/>
            <a:chExt cx="573314" cy="574840"/>
          </a:xfrm>
        </p:grpSpPr>
        <p:cxnSp>
          <p:nvCxnSpPr>
            <p:cNvPr id="13" name="直接连接符 12"/>
            <p:cNvCxnSpPr/>
            <p:nvPr/>
          </p:nvCxnSpPr>
          <p:spPr>
            <a:xfrm>
              <a:off x="700314" y="1227845"/>
              <a:ext cx="573314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 rot="16200000">
              <a:off x="986971" y="939662"/>
              <a:ext cx="573314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5778500" y="6457948"/>
            <a:ext cx="635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1F5CC37B-1831-43FE-9A12-B1B87707C083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7" name="直接连接符 16"/>
          <p:cNvCxnSpPr/>
          <p:nvPr userDrawn="1"/>
        </p:nvCxnSpPr>
        <p:spPr>
          <a:xfrm>
            <a:off x="6008915" y="6749594"/>
            <a:ext cx="174171" cy="0"/>
          </a:xfrm>
          <a:prstGeom prst="line">
            <a:avLst/>
          </a:prstGeom>
          <a:ln>
            <a:solidFill>
              <a:srgbClr val="2E72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图片占位符 4"/>
          <p:cNvSpPr>
            <a:spLocks noGrp="1"/>
          </p:cNvSpPr>
          <p:nvPr>
            <p:ph type="pic" sz="quarter" idx="14" hasCustomPrompt="1"/>
          </p:nvPr>
        </p:nvSpPr>
        <p:spPr>
          <a:xfrm>
            <a:off x="4949604" y="2599526"/>
            <a:ext cx="2439007" cy="4403905"/>
          </a:xfrm>
          <a:prstGeom prst="rect">
            <a:avLst/>
          </a:prstGeom>
          <a:solidFill>
            <a:srgbClr val="2E72F1"/>
          </a:solidFill>
          <a:ln w="28575">
            <a:solidFill>
              <a:srgbClr val="2E72F1"/>
            </a:solidFill>
          </a:ln>
        </p:spPr>
        <p:txBody>
          <a:bodyPr anchor="ctr" anchorCtr="1"/>
          <a:lstStyle>
            <a:lvl1pPr marL="0" indent="0" algn="ctr">
              <a:buNone/>
              <a:defRPr sz="18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zh-CN" altLang="en-US"/>
              <a:t>点击插入图片</a:t>
            </a:r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4"/>
          <p:cNvSpPr>
            <a:spLocks noGrp="1"/>
          </p:cNvSpPr>
          <p:nvPr>
            <p:ph type="pic" sz="quarter" idx="14" hasCustomPrompt="1"/>
          </p:nvPr>
        </p:nvSpPr>
        <p:spPr>
          <a:xfrm>
            <a:off x="1" y="0"/>
            <a:ext cx="3657600" cy="6858000"/>
          </a:xfrm>
          <a:prstGeom prst="rect">
            <a:avLst/>
          </a:prstGeom>
          <a:solidFill>
            <a:srgbClr val="2E72F1"/>
          </a:solidFill>
          <a:ln w="19050">
            <a:noFill/>
          </a:ln>
        </p:spPr>
        <p:txBody>
          <a:bodyPr anchor="ctr" anchorCtr="1"/>
          <a:lstStyle>
            <a:lvl1pPr marL="0" indent="0" algn="ctr">
              <a:buNone/>
              <a:defRPr sz="18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zh-CN" altLang="en-US"/>
              <a:t>点击插入图片</a:t>
            </a:r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图片占位符 4"/>
          <p:cNvSpPr>
            <a:spLocks noGrp="1"/>
          </p:cNvSpPr>
          <p:nvPr>
            <p:ph type="pic" sz="quarter" idx="10" hasCustomPrompt="1"/>
          </p:nvPr>
        </p:nvSpPr>
        <p:spPr>
          <a:xfrm>
            <a:off x="5181600" y="130628"/>
            <a:ext cx="3402375" cy="2358569"/>
          </a:xfrm>
          <a:prstGeom prst="rect">
            <a:avLst/>
          </a:prstGeom>
          <a:solidFill>
            <a:srgbClr val="2E72F1"/>
          </a:solidFill>
          <a:ln w="19050">
            <a:noFill/>
          </a:ln>
        </p:spPr>
        <p:txBody>
          <a:bodyPr anchor="ctr" anchorCtr="1"/>
          <a:lstStyle>
            <a:lvl1pPr marL="0" indent="0" algn="ctr">
              <a:buNone/>
              <a:defRPr sz="18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zh-CN" altLang="en-US"/>
              <a:t>点击插入图片</a:t>
            </a:r>
          </a:p>
        </p:txBody>
      </p:sp>
      <p:sp>
        <p:nvSpPr>
          <p:cNvPr id="11" name="图片占位符 4"/>
          <p:cNvSpPr>
            <a:spLocks noGrp="1"/>
          </p:cNvSpPr>
          <p:nvPr>
            <p:ph type="pic" sz="quarter" idx="11" hasCustomPrompt="1"/>
          </p:nvPr>
        </p:nvSpPr>
        <p:spPr>
          <a:xfrm>
            <a:off x="8673511" y="4383313"/>
            <a:ext cx="3402375" cy="2322290"/>
          </a:xfrm>
          <a:prstGeom prst="rect">
            <a:avLst/>
          </a:prstGeom>
          <a:solidFill>
            <a:srgbClr val="2E72F1"/>
          </a:solidFill>
          <a:ln w="19050">
            <a:noFill/>
          </a:ln>
        </p:spPr>
        <p:txBody>
          <a:bodyPr anchor="ctr" anchorCtr="1"/>
          <a:lstStyle>
            <a:lvl1pPr marL="0" indent="0" algn="ctr">
              <a:buNone/>
              <a:defRPr sz="18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zh-CN" altLang="en-US"/>
              <a:t>点击插入图片</a:t>
            </a:r>
          </a:p>
        </p:txBody>
      </p:sp>
      <p:sp>
        <p:nvSpPr>
          <p:cNvPr id="12" name="图片占位符 4"/>
          <p:cNvSpPr>
            <a:spLocks noGrp="1"/>
          </p:cNvSpPr>
          <p:nvPr>
            <p:ph type="pic" sz="quarter" idx="12" hasCustomPrompt="1"/>
          </p:nvPr>
        </p:nvSpPr>
        <p:spPr>
          <a:xfrm>
            <a:off x="5181600" y="2569031"/>
            <a:ext cx="3402375" cy="4136572"/>
          </a:xfrm>
          <a:prstGeom prst="rect">
            <a:avLst/>
          </a:prstGeom>
          <a:solidFill>
            <a:srgbClr val="2E72F1"/>
          </a:solidFill>
          <a:ln w="19050">
            <a:noFill/>
          </a:ln>
        </p:spPr>
        <p:txBody>
          <a:bodyPr anchor="ctr" anchorCtr="1"/>
          <a:lstStyle>
            <a:lvl1pPr marL="0" indent="0" algn="ctr">
              <a:buNone/>
              <a:defRPr sz="18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zh-CN" altLang="en-US"/>
              <a:t>点击插入图片</a:t>
            </a:r>
          </a:p>
        </p:txBody>
      </p:sp>
      <p:sp>
        <p:nvSpPr>
          <p:cNvPr id="13" name="图片占位符 4"/>
          <p:cNvSpPr>
            <a:spLocks noGrp="1"/>
          </p:cNvSpPr>
          <p:nvPr>
            <p:ph type="pic" sz="quarter" idx="13" hasCustomPrompt="1"/>
          </p:nvPr>
        </p:nvSpPr>
        <p:spPr>
          <a:xfrm>
            <a:off x="8673511" y="130628"/>
            <a:ext cx="3402375" cy="4136572"/>
          </a:xfrm>
          <a:prstGeom prst="rect">
            <a:avLst/>
          </a:prstGeom>
          <a:solidFill>
            <a:srgbClr val="2E72F1"/>
          </a:solidFill>
          <a:ln w="19050">
            <a:noFill/>
          </a:ln>
        </p:spPr>
        <p:txBody>
          <a:bodyPr anchor="ctr" anchorCtr="1"/>
          <a:lstStyle>
            <a:lvl1pPr marL="0" indent="0" algn="ctr">
              <a:buNone/>
              <a:defRPr sz="18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zh-CN" altLang="en-US"/>
              <a:t>点击插入图片</a:t>
            </a:r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lumMod val="95000"/>
                  <a:alpha val="4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占位符 4"/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386" b="20386"/>
          <a:stretch>
            <a:fillRect/>
          </a:stretch>
        </p:blipFill>
        <p:spPr/>
      </p:pic>
      <p:sp>
        <p:nvSpPr>
          <p:cNvPr id="39" name="矩形 38"/>
          <p:cNvSpPr/>
          <p:nvPr/>
        </p:nvSpPr>
        <p:spPr>
          <a:xfrm rot="16200000">
            <a:off x="2666999" y="-2667001"/>
            <a:ext cx="6858000" cy="12192002"/>
          </a:xfrm>
          <a:prstGeom prst="rect">
            <a:avLst/>
          </a:prstGeom>
          <a:gradFill flip="none" rotWithShape="1">
            <a:gsLst>
              <a:gs pos="79000">
                <a:schemeClr val="tx1"/>
              </a:gs>
              <a:gs pos="0">
                <a:schemeClr val="tx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2499360" y="1213008"/>
            <a:ext cx="7193280" cy="2214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sz="13800">
                <a:ln w="19050">
                  <a:solidFill>
                    <a:schemeClr val="bg1"/>
                  </a:solidFill>
                </a:ln>
                <a:noFill/>
              </a:rPr>
              <a:t>黑白照片</a:t>
            </a:r>
          </a:p>
        </p:txBody>
      </p:sp>
      <p:sp>
        <p:nvSpPr>
          <p:cNvPr id="15" name="矩形 14"/>
          <p:cNvSpPr/>
          <p:nvPr/>
        </p:nvSpPr>
        <p:spPr>
          <a:xfrm>
            <a:off x="3637726" y="3428999"/>
            <a:ext cx="491654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US" altLang="zh-CN" sz="4800">
                <a:solidFill>
                  <a:schemeClr val="bg1"/>
                </a:solidFill>
                <a:latin typeface="Segoe UI Light 8" panose="020B0502040204020203" pitchFamily="34" charset="0"/>
                <a:cs typeface="Segoe UI Light 8" panose="020B0502040204020203" pitchFamily="34" charset="0"/>
              </a:rPr>
              <a:t>Excellent Team</a:t>
            </a:r>
          </a:p>
        </p:txBody>
      </p:sp>
      <p:grpSp>
        <p:nvGrpSpPr>
          <p:cNvPr id="16" name="组合 15"/>
          <p:cNvGrpSpPr/>
          <p:nvPr/>
        </p:nvGrpSpPr>
        <p:grpSpPr>
          <a:xfrm rot="18900000">
            <a:off x="-381049" y="1940926"/>
            <a:ext cx="717085" cy="760155"/>
            <a:chOff x="700314" y="653005"/>
            <a:chExt cx="573314" cy="574840"/>
          </a:xfrm>
        </p:grpSpPr>
        <p:cxnSp>
          <p:nvCxnSpPr>
            <p:cNvPr id="17" name="直接连接符 16"/>
            <p:cNvCxnSpPr/>
            <p:nvPr/>
          </p:nvCxnSpPr>
          <p:spPr>
            <a:xfrm>
              <a:off x="700314" y="1227845"/>
              <a:ext cx="573314" cy="0"/>
            </a:xfrm>
            <a:prstGeom prst="line">
              <a:avLst/>
            </a:prstGeom>
            <a:ln>
              <a:solidFill>
                <a:srgbClr val="2E72F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>
            <a:xfrm rot="16200000">
              <a:off x="986971" y="939662"/>
              <a:ext cx="573314" cy="0"/>
            </a:xfrm>
            <a:prstGeom prst="line">
              <a:avLst/>
            </a:prstGeom>
            <a:ln>
              <a:solidFill>
                <a:srgbClr val="2E72F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组合 18"/>
          <p:cNvGrpSpPr/>
          <p:nvPr/>
        </p:nvGrpSpPr>
        <p:grpSpPr>
          <a:xfrm rot="2700000" flipH="1">
            <a:off x="11860166" y="1940925"/>
            <a:ext cx="717085" cy="760155"/>
            <a:chOff x="700314" y="653005"/>
            <a:chExt cx="573314" cy="574840"/>
          </a:xfrm>
        </p:grpSpPr>
        <p:cxnSp>
          <p:nvCxnSpPr>
            <p:cNvPr id="20" name="直接连接符 19"/>
            <p:cNvCxnSpPr/>
            <p:nvPr/>
          </p:nvCxnSpPr>
          <p:spPr>
            <a:xfrm>
              <a:off x="700314" y="1227845"/>
              <a:ext cx="573314" cy="0"/>
            </a:xfrm>
            <a:prstGeom prst="line">
              <a:avLst/>
            </a:prstGeom>
            <a:ln>
              <a:solidFill>
                <a:srgbClr val="2E72F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 rot="16200000">
              <a:off x="986971" y="939662"/>
              <a:ext cx="573314" cy="0"/>
            </a:xfrm>
            <a:prstGeom prst="line">
              <a:avLst/>
            </a:prstGeom>
            <a:ln>
              <a:solidFill>
                <a:srgbClr val="2E72F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" name="直接连接符 6"/>
          <p:cNvCxnSpPr/>
          <p:nvPr/>
        </p:nvCxnSpPr>
        <p:spPr>
          <a:xfrm>
            <a:off x="4159624" y="3428999"/>
            <a:ext cx="38727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>
            <a:off x="4159624" y="4374775"/>
            <a:ext cx="38727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矩形 26"/>
          <p:cNvSpPr/>
          <p:nvPr/>
        </p:nvSpPr>
        <p:spPr>
          <a:xfrm>
            <a:off x="2499360" y="4650740"/>
            <a:ext cx="6921500" cy="4914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en-US" altLang="zh-CN" sz="2000">
                <a:solidFill>
                  <a:schemeClr val="bg1"/>
                </a:solidFill>
              </a:rPr>
              <a:t> </a:t>
            </a:r>
            <a:r>
              <a:rPr lang="zh-CN" altLang="en-US" sz="2000">
                <a:solidFill>
                  <a:schemeClr val="bg1"/>
                </a:solidFill>
              </a:rPr>
              <a:t>李炳帅  邓楚盟   张天鸿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127562" cy="68580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-124692" y="191192"/>
            <a:ext cx="6309360" cy="6168043"/>
          </a:xfrm>
          <a:prstGeom prst="rect">
            <a:avLst/>
          </a:prstGeom>
          <a:solidFill>
            <a:srgbClr val="FF6699">
              <a:alpha val="7843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箭头连接符 5"/>
          <p:cNvCxnSpPr/>
          <p:nvPr/>
        </p:nvCxnSpPr>
        <p:spPr>
          <a:xfrm>
            <a:off x="6192982" y="3906982"/>
            <a:ext cx="44057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7082445" y="4912820"/>
            <a:ext cx="1421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Application</a:t>
            </a:r>
            <a:endParaRPr lang="zh-CN" altLang="en-US" dirty="0"/>
          </a:p>
        </p:txBody>
      </p:sp>
      <p:sp>
        <p:nvSpPr>
          <p:cNvPr id="8" name="矩形 7"/>
          <p:cNvSpPr/>
          <p:nvPr/>
        </p:nvSpPr>
        <p:spPr>
          <a:xfrm>
            <a:off x="-58189" y="6018415"/>
            <a:ext cx="6367549" cy="8977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-74815" y="6051665"/>
            <a:ext cx="6317673" cy="889462"/>
          </a:xfrm>
          <a:prstGeom prst="rect">
            <a:avLst/>
          </a:prstGeom>
          <a:solidFill>
            <a:srgbClr val="2E72F1">
              <a:alpha val="4392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" name="直接箭头连接符 10"/>
          <p:cNvCxnSpPr>
            <a:stCxn id="9" idx="3"/>
          </p:cNvCxnSpPr>
          <p:nvPr/>
        </p:nvCxnSpPr>
        <p:spPr>
          <a:xfrm>
            <a:off x="6242858" y="6496396"/>
            <a:ext cx="52370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6785957" y="6287194"/>
            <a:ext cx="1277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TextArea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>
          <a:xfrm>
            <a:off x="0" y="58189"/>
            <a:ext cx="6035040" cy="6575367"/>
          </a:xfrm>
          <a:prstGeom prst="rect">
            <a:avLst/>
          </a:prstGeom>
          <a:solidFill>
            <a:srgbClr val="C5E0B4">
              <a:alpha val="3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8" name="直接箭头连接符 17"/>
          <p:cNvCxnSpPr>
            <a:endCxn id="7" idx="1"/>
          </p:cNvCxnSpPr>
          <p:nvPr/>
        </p:nvCxnSpPr>
        <p:spPr>
          <a:xfrm flipV="1">
            <a:off x="6001788" y="5097486"/>
            <a:ext cx="1080657" cy="1484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0" name="文本框 19"/>
          <p:cNvSpPr txBox="1"/>
          <p:nvPr/>
        </p:nvSpPr>
        <p:spPr>
          <a:xfrm>
            <a:off x="6661267" y="3718560"/>
            <a:ext cx="1005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Grid</a:t>
            </a:r>
            <a:endParaRPr lang="zh-CN" altLang="en-US" dirty="0"/>
          </a:p>
        </p:txBody>
      </p:sp>
      <p:pic>
        <p:nvPicPr>
          <p:cNvPr id="25" name="图片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0354" y="0"/>
            <a:ext cx="3904762" cy="3704762"/>
          </a:xfrm>
          <a:prstGeom prst="rect">
            <a:avLst/>
          </a:prstGeom>
        </p:spPr>
      </p:pic>
      <p:cxnSp>
        <p:nvCxnSpPr>
          <p:cNvPr id="30" name="直接箭头连接符 29"/>
          <p:cNvCxnSpPr/>
          <p:nvPr/>
        </p:nvCxnSpPr>
        <p:spPr>
          <a:xfrm>
            <a:off x="11047615" y="3657600"/>
            <a:ext cx="0" cy="134666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1" name="文本框 30"/>
          <p:cNvSpPr txBox="1"/>
          <p:nvPr/>
        </p:nvSpPr>
        <p:spPr>
          <a:xfrm>
            <a:off x="10546081" y="5043056"/>
            <a:ext cx="14159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+mn-ea"/>
              </a:rPr>
              <a:t>显示调试区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图片包含 黑色, 就坐&#10;&#10;已生成高可信度的说明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317662" cy="6858000"/>
          </a:xfrm>
          <a:prstGeom prst="rect">
            <a:avLst/>
          </a:prstGeom>
        </p:spPr>
      </p:pic>
      <p:cxnSp>
        <p:nvCxnSpPr>
          <p:cNvPr id="11" name="直接箭头连接符 10"/>
          <p:cNvCxnSpPr/>
          <p:nvPr/>
        </p:nvCxnSpPr>
        <p:spPr>
          <a:xfrm>
            <a:off x="1105593" y="5910349"/>
            <a:ext cx="556121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6658496" y="5777346"/>
            <a:ext cx="19618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>
                <a:latin typeface="+mn-ea"/>
              </a:rPr>
              <a:t>库目录（</a:t>
            </a:r>
            <a:r>
              <a:rPr lang="en-US" altLang="zh-CN" sz="1200" b="1" dirty="0">
                <a:latin typeface="+mn-ea"/>
              </a:rPr>
              <a:t>SFML</a:t>
            </a:r>
            <a:r>
              <a:rPr lang="zh-CN" altLang="en-US" sz="1200" b="1" dirty="0">
                <a:latin typeface="+mn-ea"/>
              </a:rPr>
              <a:t>图形库）</a:t>
            </a:r>
          </a:p>
        </p:txBody>
      </p:sp>
      <p:cxnSp>
        <p:nvCxnSpPr>
          <p:cNvPr id="14" name="直接箭头连接符 13"/>
          <p:cNvCxnSpPr/>
          <p:nvPr/>
        </p:nvCxnSpPr>
        <p:spPr>
          <a:xfrm>
            <a:off x="1155469" y="5685905"/>
            <a:ext cx="550302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6628014" y="5547361"/>
            <a:ext cx="15600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>
                <a:latin typeface="+mn-ea"/>
              </a:rPr>
              <a:t>头文件整理</a:t>
            </a:r>
          </a:p>
        </p:txBody>
      </p:sp>
      <p:cxnSp>
        <p:nvCxnSpPr>
          <p:cNvPr id="17" name="直接箭头连接符 16"/>
          <p:cNvCxnSpPr/>
          <p:nvPr/>
        </p:nvCxnSpPr>
        <p:spPr>
          <a:xfrm>
            <a:off x="1238596" y="5486400"/>
            <a:ext cx="537833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6630784" y="5309063"/>
            <a:ext cx="15600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>
                <a:latin typeface="+mn-ea"/>
              </a:rPr>
              <a:t>主函数</a:t>
            </a:r>
          </a:p>
        </p:txBody>
      </p:sp>
      <p:cxnSp>
        <p:nvCxnSpPr>
          <p:cNvPr id="20" name="直接箭头连接符 19"/>
          <p:cNvCxnSpPr/>
          <p:nvPr/>
        </p:nvCxnSpPr>
        <p:spPr>
          <a:xfrm>
            <a:off x="1197033" y="4638502"/>
            <a:ext cx="5386647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6616929" y="4472248"/>
            <a:ext cx="15600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>
                <a:latin typeface="+mn-ea"/>
              </a:rPr>
              <a:t>默认配置文件</a:t>
            </a:r>
          </a:p>
        </p:txBody>
      </p:sp>
      <p:cxnSp>
        <p:nvCxnSpPr>
          <p:cNvPr id="23" name="直接箭头连接符 22"/>
          <p:cNvCxnSpPr/>
          <p:nvPr/>
        </p:nvCxnSpPr>
        <p:spPr>
          <a:xfrm>
            <a:off x="1122218" y="4422371"/>
            <a:ext cx="546146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6619700" y="4233949"/>
            <a:ext cx="40122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>
                <a:latin typeface="+mn-ea"/>
              </a:rPr>
              <a:t>配置文件（修改窗口大小，块大小，块数量，颜色等）</a:t>
            </a:r>
          </a:p>
        </p:txBody>
      </p:sp>
      <p:cxnSp>
        <p:nvCxnSpPr>
          <p:cNvPr id="26" name="直接箭头连接符 25"/>
          <p:cNvCxnSpPr/>
          <p:nvPr/>
        </p:nvCxnSpPr>
        <p:spPr>
          <a:xfrm>
            <a:off x="1629295" y="4015047"/>
            <a:ext cx="491282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7" name="文本框 26"/>
          <p:cNvSpPr txBox="1"/>
          <p:nvPr/>
        </p:nvSpPr>
        <p:spPr>
          <a:xfrm>
            <a:off x="6611386" y="3868190"/>
            <a:ext cx="26905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>
                <a:latin typeface="+mn-ea"/>
              </a:rPr>
              <a:t>主线程跑界面，处理键鼠事件</a:t>
            </a:r>
          </a:p>
        </p:txBody>
      </p:sp>
      <p:cxnSp>
        <p:nvCxnSpPr>
          <p:cNvPr id="29" name="直接箭头连接符 28"/>
          <p:cNvCxnSpPr/>
          <p:nvPr/>
        </p:nvCxnSpPr>
        <p:spPr>
          <a:xfrm>
            <a:off x="1596044" y="3591098"/>
            <a:ext cx="490450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>
            <a:off x="6597533" y="3413761"/>
            <a:ext cx="15905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>
                <a:latin typeface="+mn-ea"/>
              </a:rPr>
              <a:t>文本显示区控制</a:t>
            </a:r>
          </a:p>
        </p:txBody>
      </p:sp>
      <p:cxnSp>
        <p:nvCxnSpPr>
          <p:cNvPr id="32" name="直接箭头连接符 31"/>
          <p:cNvCxnSpPr/>
          <p:nvPr/>
        </p:nvCxnSpPr>
        <p:spPr>
          <a:xfrm>
            <a:off x="1363287" y="3175462"/>
            <a:ext cx="5112328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3" name="文本框 32"/>
          <p:cNvSpPr txBox="1"/>
          <p:nvPr/>
        </p:nvSpPr>
        <p:spPr>
          <a:xfrm>
            <a:off x="6583677" y="2410693"/>
            <a:ext cx="24356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>
                <a:latin typeface="+mn-ea"/>
              </a:rPr>
              <a:t>工具函数集合（字符串处理等）</a:t>
            </a:r>
          </a:p>
        </p:txBody>
      </p:sp>
      <p:cxnSp>
        <p:nvCxnSpPr>
          <p:cNvPr id="35" name="直接箭头连接符 34"/>
          <p:cNvCxnSpPr/>
          <p:nvPr/>
        </p:nvCxnSpPr>
        <p:spPr>
          <a:xfrm>
            <a:off x="1388225" y="2560320"/>
            <a:ext cx="507076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6" name="文本框 35"/>
          <p:cNvSpPr txBox="1"/>
          <p:nvPr/>
        </p:nvSpPr>
        <p:spPr>
          <a:xfrm>
            <a:off x="6586449" y="3045230"/>
            <a:ext cx="15905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>
                <a:latin typeface="+mn-ea"/>
              </a:rPr>
              <a:t>黑白块主体区控制</a:t>
            </a:r>
          </a:p>
        </p:txBody>
      </p:sp>
      <p:cxnSp>
        <p:nvCxnSpPr>
          <p:cNvPr id="38" name="直接箭头连接符 37"/>
          <p:cNvCxnSpPr/>
          <p:nvPr/>
        </p:nvCxnSpPr>
        <p:spPr>
          <a:xfrm>
            <a:off x="1147156" y="2128058"/>
            <a:ext cx="5295208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9" name="文本框 38"/>
          <p:cNvSpPr txBox="1"/>
          <p:nvPr/>
        </p:nvSpPr>
        <p:spPr>
          <a:xfrm>
            <a:off x="6589221" y="1543397"/>
            <a:ext cx="24051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>
                <a:latin typeface="+mn-ea"/>
              </a:rPr>
              <a:t>字体文件</a:t>
            </a:r>
          </a:p>
        </p:txBody>
      </p:sp>
      <p:cxnSp>
        <p:nvCxnSpPr>
          <p:cNvPr id="41" name="直接箭头连接符 40"/>
          <p:cNvCxnSpPr/>
          <p:nvPr/>
        </p:nvCxnSpPr>
        <p:spPr>
          <a:xfrm>
            <a:off x="1163782" y="1712422"/>
            <a:ext cx="527026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2" name="文本框 41"/>
          <p:cNvSpPr txBox="1"/>
          <p:nvPr/>
        </p:nvSpPr>
        <p:spPr>
          <a:xfrm>
            <a:off x="6583679" y="1978430"/>
            <a:ext cx="24051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>
                <a:latin typeface="+mn-ea"/>
              </a:rPr>
              <a:t>版权文件（显示控制台）</a:t>
            </a:r>
          </a:p>
        </p:txBody>
      </p:sp>
      <p:cxnSp>
        <p:nvCxnSpPr>
          <p:cNvPr id="44" name="直接箭头连接符 43"/>
          <p:cNvCxnSpPr/>
          <p:nvPr/>
        </p:nvCxnSpPr>
        <p:spPr>
          <a:xfrm>
            <a:off x="1837113" y="1088967"/>
            <a:ext cx="458862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6" name="直接箭头连接符 45"/>
          <p:cNvCxnSpPr/>
          <p:nvPr/>
        </p:nvCxnSpPr>
        <p:spPr>
          <a:xfrm>
            <a:off x="1147156" y="6118167"/>
            <a:ext cx="5536277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7" name="文本框 46"/>
          <p:cNvSpPr txBox="1"/>
          <p:nvPr/>
        </p:nvSpPr>
        <p:spPr>
          <a:xfrm>
            <a:off x="6661267" y="5987934"/>
            <a:ext cx="10557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1" dirty="0">
                <a:latin typeface="+mn-ea"/>
              </a:rPr>
              <a:t>Git</a:t>
            </a:r>
            <a:r>
              <a:rPr lang="zh-CN" altLang="en-US" sz="1200" b="1" dirty="0">
                <a:latin typeface="+mn-ea"/>
              </a:rPr>
              <a:t>配置文件</a:t>
            </a:r>
          </a:p>
        </p:txBody>
      </p:sp>
      <p:sp>
        <p:nvSpPr>
          <p:cNvPr id="48" name="文本框 47"/>
          <p:cNvSpPr txBox="1"/>
          <p:nvPr/>
        </p:nvSpPr>
        <p:spPr>
          <a:xfrm>
            <a:off x="6591992" y="955964"/>
            <a:ext cx="914401" cy="282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>
                <a:latin typeface="+mn-ea"/>
              </a:rPr>
              <a:t>主算法</a:t>
            </a:r>
          </a:p>
        </p:txBody>
      </p:sp>
    </p:spTree>
    <p:extLst>
      <p:ext uri="{BB962C8B-B14F-4D97-AF65-F5344CB8AC3E}">
        <p14:creationId xmlns:p14="http://schemas.microsoft.com/office/powerpoint/2010/main" val="2878387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占位符 8"/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39" name="矩形 38"/>
          <p:cNvSpPr/>
          <p:nvPr/>
        </p:nvSpPr>
        <p:spPr>
          <a:xfrm rot="16200000">
            <a:off x="2666999" y="-2667001"/>
            <a:ext cx="6858000" cy="12192002"/>
          </a:xfrm>
          <a:prstGeom prst="rect">
            <a:avLst/>
          </a:prstGeom>
          <a:gradFill flip="none" rotWithShape="1">
            <a:gsLst>
              <a:gs pos="79000">
                <a:schemeClr val="tx1"/>
              </a:gs>
              <a:gs pos="0">
                <a:schemeClr val="tx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2499995" y="1087913"/>
            <a:ext cx="7193280" cy="2214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sz="13800">
                <a:ln w="19050">
                  <a:solidFill>
                    <a:schemeClr val="bg1"/>
                  </a:solidFill>
                </a:ln>
                <a:noFill/>
              </a:rPr>
              <a:t>界面实现</a:t>
            </a:r>
          </a:p>
        </p:txBody>
      </p:sp>
      <p:sp>
        <p:nvSpPr>
          <p:cNvPr id="15" name="矩形 14"/>
          <p:cNvSpPr/>
          <p:nvPr/>
        </p:nvSpPr>
        <p:spPr>
          <a:xfrm>
            <a:off x="3637726" y="3428999"/>
            <a:ext cx="4916548" cy="829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4800">
                <a:solidFill>
                  <a:schemeClr val="bg1"/>
                </a:solidFill>
                <a:latin typeface="Segoe UI Light 8" panose="020B0502040204020203" pitchFamily="34" charset="0"/>
                <a:cs typeface="Segoe UI Light 8" panose="020B0502040204020203" pitchFamily="34" charset="0"/>
              </a:rPr>
              <a:t>李炳帅</a:t>
            </a:r>
          </a:p>
        </p:txBody>
      </p:sp>
      <p:grpSp>
        <p:nvGrpSpPr>
          <p:cNvPr id="16" name="组合 15"/>
          <p:cNvGrpSpPr/>
          <p:nvPr/>
        </p:nvGrpSpPr>
        <p:grpSpPr>
          <a:xfrm rot="18900000">
            <a:off x="-381049" y="1940926"/>
            <a:ext cx="717085" cy="760155"/>
            <a:chOff x="700314" y="653005"/>
            <a:chExt cx="573314" cy="574840"/>
          </a:xfrm>
        </p:grpSpPr>
        <p:cxnSp>
          <p:nvCxnSpPr>
            <p:cNvPr id="17" name="直接连接符 16"/>
            <p:cNvCxnSpPr/>
            <p:nvPr/>
          </p:nvCxnSpPr>
          <p:spPr>
            <a:xfrm>
              <a:off x="700314" y="1227845"/>
              <a:ext cx="573314" cy="0"/>
            </a:xfrm>
            <a:prstGeom prst="line">
              <a:avLst/>
            </a:prstGeom>
            <a:ln>
              <a:solidFill>
                <a:srgbClr val="2E72F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>
            <a:xfrm rot="16200000">
              <a:off x="986971" y="939662"/>
              <a:ext cx="573314" cy="0"/>
            </a:xfrm>
            <a:prstGeom prst="line">
              <a:avLst/>
            </a:prstGeom>
            <a:ln>
              <a:solidFill>
                <a:srgbClr val="2E72F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组合 18"/>
          <p:cNvGrpSpPr/>
          <p:nvPr/>
        </p:nvGrpSpPr>
        <p:grpSpPr>
          <a:xfrm rot="2700000" flipH="1">
            <a:off x="11860166" y="1940925"/>
            <a:ext cx="717085" cy="760155"/>
            <a:chOff x="700314" y="653005"/>
            <a:chExt cx="573314" cy="574840"/>
          </a:xfrm>
        </p:grpSpPr>
        <p:cxnSp>
          <p:nvCxnSpPr>
            <p:cNvPr id="20" name="直接连接符 19"/>
            <p:cNvCxnSpPr/>
            <p:nvPr/>
          </p:nvCxnSpPr>
          <p:spPr>
            <a:xfrm>
              <a:off x="700314" y="1227845"/>
              <a:ext cx="573314" cy="0"/>
            </a:xfrm>
            <a:prstGeom prst="line">
              <a:avLst/>
            </a:prstGeom>
            <a:ln>
              <a:solidFill>
                <a:srgbClr val="2E72F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 rot="16200000">
              <a:off x="986971" y="939662"/>
              <a:ext cx="573314" cy="0"/>
            </a:xfrm>
            <a:prstGeom prst="line">
              <a:avLst/>
            </a:prstGeom>
            <a:ln>
              <a:solidFill>
                <a:srgbClr val="2E72F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" name="直接连接符 6"/>
          <p:cNvCxnSpPr/>
          <p:nvPr/>
        </p:nvCxnSpPr>
        <p:spPr>
          <a:xfrm>
            <a:off x="4159624" y="3428999"/>
            <a:ext cx="38727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>
            <a:off x="4159624" y="4374775"/>
            <a:ext cx="38727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89072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4115945" cy="2261062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5103" y="0"/>
            <a:ext cx="3952381" cy="2447619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108" y="4107526"/>
            <a:ext cx="5933333" cy="2495238"/>
          </a:xfrm>
          <a:prstGeom prst="rect">
            <a:avLst/>
          </a:prstGeom>
        </p:spPr>
      </p:pic>
      <p:cxnSp>
        <p:nvCxnSpPr>
          <p:cNvPr id="8" name="直接箭头连接符 7"/>
          <p:cNvCxnSpPr/>
          <p:nvPr/>
        </p:nvCxnSpPr>
        <p:spPr>
          <a:xfrm>
            <a:off x="4204531" y="1384419"/>
            <a:ext cx="940037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0" name="直接箭头连接符 9"/>
          <p:cNvCxnSpPr/>
          <p:nvPr/>
        </p:nvCxnSpPr>
        <p:spPr>
          <a:xfrm flipH="1">
            <a:off x="3546506" y="2478280"/>
            <a:ext cx="2549494" cy="153824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3" name="直接箭头连接符 12"/>
          <p:cNvCxnSpPr/>
          <p:nvPr/>
        </p:nvCxnSpPr>
        <p:spPr>
          <a:xfrm>
            <a:off x="6922094" y="2469735"/>
            <a:ext cx="2384276" cy="149551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4389592"/>
            <a:ext cx="7580952" cy="2019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0329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占位符 2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305" b="6341"/>
          <a:stretch>
            <a:fillRect/>
          </a:stretch>
        </p:blipFill>
        <p:spPr/>
      </p:pic>
      <p:sp>
        <p:nvSpPr>
          <p:cNvPr id="39" name="矩形 38"/>
          <p:cNvSpPr/>
          <p:nvPr/>
        </p:nvSpPr>
        <p:spPr>
          <a:xfrm rot="16200000">
            <a:off x="2660014" y="-2667001"/>
            <a:ext cx="6858000" cy="12192002"/>
          </a:xfrm>
          <a:prstGeom prst="rect">
            <a:avLst/>
          </a:prstGeom>
          <a:gradFill flip="none" rotWithShape="1">
            <a:gsLst>
              <a:gs pos="79000">
                <a:schemeClr val="tx1"/>
              </a:gs>
              <a:gs pos="0">
                <a:schemeClr val="tx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2499995" y="1087913"/>
            <a:ext cx="7193280" cy="2214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3800">
                <a:ln w="19050">
                  <a:solidFill>
                    <a:schemeClr val="bg1"/>
                  </a:solidFill>
                </a:ln>
                <a:noFill/>
              </a:rPr>
              <a:t>算法原理</a:t>
            </a:r>
          </a:p>
        </p:txBody>
      </p:sp>
      <p:sp>
        <p:nvSpPr>
          <p:cNvPr id="15" name="矩形 14"/>
          <p:cNvSpPr/>
          <p:nvPr/>
        </p:nvSpPr>
        <p:spPr>
          <a:xfrm>
            <a:off x="3637091" y="3486784"/>
            <a:ext cx="4916548" cy="829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4800">
                <a:solidFill>
                  <a:schemeClr val="bg1"/>
                </a:solidFill>
                <a:latin typeface="Segoe UI Light 8" panose="020B0502040204020203" pitchFamily="34" charset="0"/>
                <a:cs typeface="Segoe UI Light 8" panose="020B0502040204020203" pitchFamily="34" charset="0"/>
              </a:rPr>
              <a:t>邓楚盟</a:t>
            </a:r>
          </a:p>
        </p:txBody>
      </p:sp>
      <p:grpSp>
        <p:nvGrpSpPr>
          <p:cNvPr id="16" name="组合 15"/>
          <p:cNvGrpSpPr/>
          <p:nvPr/>
        </p:nvGrpSpPr>
        <p:grpSpPr>
          <a:xfrm rot="18900000">
            <a:off x="-381049" y="1940926"/>
            <a:ext cx="717085" cy="760155"/>
            <a:chOff x="700314" y="653005"/>
            <a:chExt cx="573314" cy="574840"/>
          </a:xfrm>
        </p:grpSpPr>
        <p:cxnSp>
          <p:nvCxnSpPr>
            <p:cNvPr id="17" name="直接连接符 16"/>
            <p:cNvCxnSpPr/>
            <p:nvPr/>
          </p:nvCxnSpPr>
          <p:spPr>
            <a:xfrm>
              <a:off x="700314" y="1227845"/>
              <a:ext cx="573314" cy="0"/>
            </a:xfrm>
            <a:prstGeom prst="line">
              <a:avLst/>
            </a:prstGeom>
            <a:ln>
              <a:solidFill>
                <a:srgbClr val="2E72F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>
            <a:xfrm rot="16200000">
              <a:off x="986971" y="939662"/>
              <a:ext cx="573314" cy="0"/>
            </a:xfrm>
            <a:prstGeom prst="line">
              <a:avLst/>
            </a:prstGeom>
            <a:ln>
              <a:solidFill>
                <a:srgbClr val="2E72F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组合 18"/>
          <p:cNvGrpSpPr/>
          <p:nvPr/>
        </p:nvGrpSpPr>
        <p:grpSpPr>
          <a:xfrm rot="2700000" flipH="1">
            <a:off x="11860166" y="1940925"/>
            <a:ext cx="717085" cy="760155"/>
            <a:chOff x="700314" y="653005"/>
            <a:chExt cx="573314" cy="574840"/>
          </a:xfrm>
        </p:grpSpPr>
        <p:cxnSp>
          <p:nvCxnSpPr>
            <p:cNvPr id="20" name="直接连接符 19"/>
            <p:cNvCxnSpPr/>
            <p:nvPr/>
          </p:nvCxnSpPr>
          <p:spPr>
            <a:xfrm>
              <a:off x="700314" y="1227845"/>
              <a:ext cx="573314" cy="0"/>
            </a:xfrm>
            <a:prstGeom prst="line">
              <a:avLst/>
            </a:prstGeom>
            <a:ln>
              <a:solidFill>
                <a:srgbClr val="2E72F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 rot="16200000">
              <a:off x="986971" y="939662"/>
              <a:ext cx="573314" cy="0"/>
            </a:xfrm>
            <a:prstGeom prst="line">
              <a:avLst/>
            </a:prstGeom>
            <a:ln>
              <a:solidFill>
                <a:srgbClr val="2E72F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" name="直接连接符 6"/>
          <p:cNvCxnSpPr/>
          <p:nvPr/>
        </p:nvCxnSpPr>
        <p:spPr>
          <a:xfrm>
            <a:off x="4159624" y="3428999"/>
            <a:ext cx="38727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>
            <a:off x="4159624" y="4374775"/>
            <a:ext cx="38727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30460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3"/>
          <p:cNvSpPr txBox="1"/>
          <p:nvPr/>
        </p:nvSpPr>
        <p:spPr>
          <a:xfrm>
            <a:off x="4695510" y="146567"/>
            <a:ext cx="2799715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800" b="1">
                <a:solidFill>
                  <a:srgbClr val="2E72F1"/>
                </a:solidFill>
                <a:ea typeface="宋体" panose="02010600030101010101" pitchFamily="2" charset="-122"/>
                <a:cs typeface="Open Sans Light" panose="020B0306030504020204" pitchFamily="34" charset="0"/>
              </a:rPr>
              <a:t> </a:t>
            </a:r>
            <a:r>
              <a:rPr lang="zh-CN" sz="4800" b="1">
                <a:solidFill>
                  <a:srgbClr val="2E72F1"/>
                </a:solidFill>
                <a:ea typeface="宋体" panose="02010600030101010101" pitchFamily="2" charset="-122"/>
                <a:cs typeface="Open Sans Light" panose="020B0306030504020204" pitchFamily="34" charset="0"/>
              </a:rPr>
              <a:t>算法原理</a:t>
            </a:r>
            <a:endParaRPr lang="zh-CN" sz="4800" dirty="0">
              <a:solidFill>
                <a:schemeClr val="bg1"/>
              </a:solidFill>
              <a:ea typeface="宋体" panose="02010600030101010101" pitchFamily="2" charset="-122"/>
              <a:cs typeface="Open Sans Light" panose="020B0306030504020204" pitchFamily="34" charset="0"/>
            </a:endParaRPr>
          </a:p>
        </p:txBody>
      </p:sp>
      <p:sp>
        <p:nvSpPr>
          <p:cNvPr id="16" name="灯片编号占位符 1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zh-CN"/>
              <a:t>1</a:t>
            </a:r>
          </a:p>
        </p:txBody>
      </p:sp>
      <p:sp>
        <p:nvSpPr>
          <p:cNvPr id="122" name="矩形 121"/>
          <p:cNvSpPr/>
          <p:nvPr/>
        </p:nvSpPr>
        <p:spPr>
          <a:xfrm>
            <a:off x="1688567" y="1698170"/>
            <a:ext cx="4218747" cy="3111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  <a:spcBef>
                <a:spcPts val="600"/>
              </a:spcBef>
            </a:pPr>
            <a:r>
              <a:rPr lang="en-US" altLang="zh-CN" sz="110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endParaRPr lang="zh-CN" altLang="en-US" sz="11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230" y="1096010"/>
            <a:ext cx="4174490" cy="2906395"/>
          </a:xfrm>
          <a:prstGeom prst="rect">
            <a:avLst/>
          </a:prstGeom>
        </p:spPr>
      </p:pic>
      <p:cxnSp>
        <p:nvCxnSpPr>
          <p:cNvPr id="5" name="直接箭头连接符 4"/>
          <p:cNvCxnSpPr/>
          <p:nvPr/>
        </p:nvCxnSpPr>
        <p:spPr>
          <a:xfrm>
            <a:off x="4651375" y="2658745"/>
            <a:ext cx="1028700" cy="571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78500" y="1237615"/>
            <a:ext cx="5398135" cy="302641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9230" y="4697095"/>
            <a:ext cx="4506595" cy="1196975"/>
          </a:xfrm>
          <a:prstGeom prst="rect">
            <a:avLst/>
          </a:prstGeom>
        </p:spPr>
      </p:pic>
      <p:cxnSp>
        <p:nvCxnSpPr>
          <p:cNvPr id="10" name="直接箭头连接符 9"/>
          <p:cNvCxnSpPr/>
          <p:nvPr/>
        </p:nvCxnSpPr>
        <p:spPr>
          <a:xfrm flipH="1">
            <a:off x="1892300" y="4002405"/>
            <a:ext cx="1270" cy="26162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/>
          <p:cNvCxnSpPr>
            <a:stCxn id="6" idx="1"/>
          </p:cNvCxnSpPr>
          <p:nvPr/>
        </p:nvCxnSpPr>
        <p:spPr>
          <a:xfrm flipH="1">
            <a:off x="4303395" y="2750820"/>
            <a:ext cx="1475105" cy="14230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78500" y="4903470"/>
            <a:ext cx="3700780" cy="1062990"/>
          </a:xfrm>
          <a:prstGeom prst="rect">
            <a:avLst/>
          </a:prstGeom>
        </p:spPr>
      </p:pic>
      <p:cxnSp>
        <p:nvCxnSpPr>
          <p:cNvPr id="14" name="直接箭头连接符 13"/>
          <p:cNvCxnSpPr/>
          <p:nvPr/>
        </p:nvCxnSpPr>
        <p:spPr>
          <a:xfrm flipV="1">
            <a:off x="4651375" y="5274945"/>
            <a:ext cx="925195" cy="5715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78974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灯片编号占位符 1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zh-CN"/>
              <a:t>1</a:t>
            </a:r>
          </a:p>
        </p:txBody>
      </p:sp>
      <p:sp>
        <p:nvSpPr>
          <p:cNvPr id="122" name="矩形 121"/>
          <p:cNvSpPr/>
          <p:nvPr/>
        </p:nvSpPr>
        <p:spPr>
          <a:xfrm>
            <a:off x="1688567" y="1698170"/>
            <a:ext cx="4218747" cy="3111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  <a:spcBef>
                <a:spcPts val="600"/>
              </a:spcBef>
            </a:pPr>
            <a:r>
              <a:rPr lang="en-US" altLang="zh-CN" sz="110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endParaRPr lang="zh-CN" altLang="en-US" sz="11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595" y="1555115"/>
            <a:ext cx="5745480" cy="196596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9595" y="3702050"/>
            <a:ext cx="5745480" cy="293560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15075" y="1555115"/>
            <a:ext cx="5204460" cy="205930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13500" y="3702050"/>
            <a:ext cx="5157470" cy="2755900"/>
          </a:xfrm>
          <a:prstGeom prst="rect">
            <a:avLst/>
          </a:prstGeom>
        </p:spPr>
      </p:pic>
      <p:sp>
        <p:nvSpPr>
          <p:cNvPr id="11" name="TextBox 3"/>
          <p:cNvSpPr txBox="1"/>
          <p:nvPr/>
        </p:nvSpPr>
        <p:spPr>
          <a:xfrm>
            <a:off x="4621215" y="154187"/>
            <a:ext cx="2799715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800" b="1">
                <a:solidFill>
                  <a:srgbClr val="2E72F1"/>
                </a:solidFill>
                <a:ea typeface="宋体" panose="02010600030101010101" pitchFamily="2" charset="-122"/>
                <a:cs typeface="Open Sans Light" panose="020B0306030504020204" pitchFamily="34" charset="0"/>
              </a:rPr>
              <a:t> </a:t>
            </a:r>
            <a:r>
              <a:rPr lang="zh-CN" sz="4800" b="1">
                <a:solidFill>
                  <a:srgbClr val="2E72F1"/>
                </a:solidFill>
                <a:ea typeface="宋体" panose="02010600030101010101" pitchFamily="2" charset="-122"/>
                <a:cs typeface="Open Sans Light" panose="020B0306030504020204" pitchFamily="34" charset="0"/>
              </a:rPr>
              <a:t>算法原理</a:t>
            </a:r>
            <a:endParaRPr lang="zh-CN" sz="4800" dirty="0">
              <a:solidFill>
                <a:schemeClr val="bg1"/>
              </a:solidFill>
              <a:ea typeface="宋体" panose="02010600030101010101" pitchFamily="2" charset="-122"/>
              <a:cs typeface="Open Sans Light" panose="020B03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16829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占位符 8"/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39" name="矩形 38"/>
          <p:cNvSpPr/>
          <p:nvPr/>
        </p:nvSpPr>
        <p:spPr>
          <a:xfrm rot="16200000">
            <a:off x="2679064" y="-2667001"/>
            <a:ext cx="6858000" cy="12192002"/>
          </a:xfrm>
          <a:prstGeom prst="rect">
            <a:avLst/>
          </a:prstGeom>
          <a:gradFill flip="none" rotWithShape="1">
            <a:gsLst>
              <a:gs pos="79000">
                <a:schemeClr val="tx1"/>
              </a:gs>
              <a:gs pos="0">
                <a:schemeClr val="tx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4252595" y="1087913"/>
            <a:ext cx="3688080" cy="2214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zh-CN" sz="13800">
                <a:ln w="19050">
                  <a:solidFill>
                    <a:schemeClr val="bg1"/>
                  </a:solidFill>
                </a:ln>
                <a:noFill/>
              </a:rPr>
              <a:t>谢谢</a:t>
            </a:r>
          </a:p>
        </p:txBody>
      </p:sp>
      <p:sp>
        <p:nvSpPr>
          <p:cNvPr id="15" name="矩形 14"/>
          <p:cNvSpPr/>
          <p:nvPr/>
        </p:nvSpPr>
        <p:spPr>
          <a:xfrm>
            <a:off x="3637726" y="3428999"/>
            <a:ext cx="4916548" cy="829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US" altLang="zh-CN" sz="4800">
                <a:solidFill>
                  <a:schemeClr val="bg1"/>
                </a:solidFill>
                <a:latin typeface="Segoe UI Light 8" panose="020B0502040204020203" pitchFamily="34" charset="0"/>
                <a:cs typeface="Segoe UI Light 8" panose="020B0502040204020203" pitchFamily="34" charset="0"/>
              </a:rPr>
              <a:t>The End</a:t>
            </a:r>
          </a:p>
        </p:txBody>
      </p:sp>
      <p:grpSp>
        <p:nvGrpSpPr>
          <p:cNvPr id="16" name="组合 15"/>
          <p:cNvGrpSpPr/>
          <p:nvPr/>
        </p:nvGrpSpPr>
        <p:grpSpPr>
          <a:xfrm rot="18900000">
            <a:off x="-381049" y="1940926"/>
            <a:ext cx="717085" cy="760155"/>
            <a:chOff x="700314" y="653005"/>
            <a:chExt cx="573314" cy="574840"/>
          </a:xfrm>
        </p:grpSpPr>
        <p:cxnSp>
          <p:nvCxnSpPr>
            <p:cNvPr id="17" name="直接连接符 16"/>
            <p:cNvCxnSpPr/>
            <p:nvPr/>
          </p:nvCxnSpPr>
          <p:spPr>
            <a:xfrm>
              <a:off x="700314" y="1227845"/>
              <a:ext cx="573314" cy="0"/>
            </a:xfrm>
            <a:prstGeom prst="line">
              <a:avLst/>
            </a:prstGeom>
            <a:ln>
              <a:solidFill>
                <a:srgbClr val="2E72F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>
            <a:xfrm rot="16200000">
              <a:off x="986971" y="939662"/>
              <a:ext cx="573314" cy="0"/>
            </a:xfrm>
            <a:prstGeom prst="line">
              <a:avLst/>
            </a:prstGeom>
            <a:ln>
              <a:solidFill>
                <a:srgbClr val="2E72F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组合 18"/>
          <p:cNvGrpSpPr/>
          <p:nvPr/>
        </p:nvGrpSpPr>
        <p:grpSpPr>
          <a:xfrm rot="2700000" flipH="1">
            <a:off x="11860166" y="1940925"/>
            <a:ext cx="717085" cy="760155"/>
            <a:chOff x="700314" y="653005"/>
            <a:chExt cx="573314" cy="574840"/>
          </a:xfrm>
        </p:grpSpPr>
        <p:cxnSp>
          <p:nvCxnSpPr>
            <p:cNvPr id="20" name="直接连接符 19"/>
            <p:cNvCxnSpPr/>
            <p:nvPr/>
          </p:nvCxnSpPr>
          <p:spPr>
            <a:xfrm>
              <a:off x="700314" y="1227845"/>
              <a:ext cx="573314" cy="0"/>
            </a:xfrm>
            <a:prstGeom prst="line">
              <a:avLst/>
            </a:prstGeom>
            <a:ln>
              <a:solidFill>
                <a:srgbClr val="2E72F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 rot="16200000">
              <a:off x="986971" y="939662"/>
              <a:ext cx="573314" cy="0"/>
            </a:xfrm>
            <a:prstGeom prst="line">
              <a:avLst/>
            </a:prstGeom>
            <a:ln>
              <a:solidFill>
                <a:srgbClr val="2E72F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" name="直接连接符 6"/>
          <p:cNvCxnSpPr/>
          <p:nvPr/>
        </p:nvCxnSpPr>
        <p:spPr>
          <a:xfrm>
            <a:off x="4159624" y="3428999"/>
            <a:ext cx="38727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>
            <a:off x="4159624" y="4374775"/>
            <a:ext cx="38727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科技风">
      <a:majorFont>
        <a:latin typeface="Segoe UI Light 8"/>
        <a:ea typeface="微软雅黑 Light"/>
        <a:cs typeface=""/>
      </a:majorFont>
      <a:minorFont>
        <a:latin typeface="Segoe U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2E72F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104</Words>
  <Application>Microsoft Office PowerPoint</Application>
  <PresentationFormat>宽屏</PresentationFormat>
  <Paragraphs>38</Paragraphs>
  <Slides>9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8" baseType="lpstr">
      <vt:lpstr>Open Sans Light</vt:lpstr>
      <vt:lpstr>Segoe UI Light 8</vt:lpstr>
      <vt:lpstr>宋体</vt:lpstr>
      <vt:lpstr>微软雅黑</vt:lpstr>
      <vt:lpstr>微软雅黑 Light</vt:lpstr>
      <vt:lpstr>Arial</vt:lpstr>
      <vt:lpstr>Calibri</vt:lpstr>
      <vt:lpstr>Segoe UI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Weizhou Yang</dc:creator>
  <cp:lastModifiedBy>李炳帅</cp:lastModifiedBy>
  <cp:revision>434</cp:revision>
  <dcterms:created xsi:type="dcterms:W3CDTF">2016-05-08T10:06:00Z</dcterms:created>
  <dcterms:modified xsi:type="dcterms:W3CDTF">2017-12-20T05:55:47Z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2052-10.1.0.7023</vt:lpwstr>
  </property>
</Properties>
</file>

<file path=docProps/thumbnail.jpeg>
</file>